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5" r:id="rId6"/>
    <p:sldId id="266" r:id="rId7"/>
    <p:sldId id="267" r:id="rId8"/>
    <p:sldId id="258" r:id="rId9"/>
    <p:sldId id="269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12/10/2021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12/10/2021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12/10/2021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12/10/2021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>
              <a:spcBef>
                <a:spcPts val="1000"/>
              </a:spcBef>
              <a:spcAft>
                <a:spcPts val="1000"/>
              </a:spcAft>
            </a:pPr>
            <a:r>
              <a:rPr lang="es-MX" dirty="0"/>
              <a:t>Reflexiones sobre el Pacto Educativo Global y la Educación Marianista en América Latina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MX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síntesis de los aportes enviados</a:t>
            </a:r>
            <a:br>
              <a:rPr lang="es-MX" b="0" dirty="0">
                <a:effectLst/>
              </a:rPr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C3974D-DA5A-410E-B0E5-DB1E6C3C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982041"/>
            <a:ext cx="2731403" cy="18494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EC8C46-E675-47D7-932A-3B67BE3C9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23" t="20116" r="9687" b="14842"/>
          <a:stretch/>
        </p:blipFill>
        <p:spPr>
          <a:xfrm>
            <a:off x="6635589" y="4149080"/>
            <a:ext cx="1796239" cy="17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Francisco nos propone el </a:t>
            </a:r>
            <a:br>
              <a:rPr lang="es-ES" dirty="0"/>
            </a:br>
            <a:r>
              <a:rPr lang="es-ES" dirty="0"/>
              <a:t>Pacto Educativo Global</a:t>
            </a: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2334972" y="1743954"/>
            <a:ext cx="2320868" cy="3197213"/>
          </a:xfrm>
        </p:spPr>
      </p:pic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7010400" y="1447800"/>
            <a:ext cx="3657600" cy="2992755"/>
          </a:xfrm>
        </p:spPr>
        <p:txBody>
          <a:bodyPr rtlCol="0">
            <a:normAutofit/>
          </a:bodyPr>
          <a:lstStyle/>
          <a:p>
            <a:pPr algn="just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Pacto Educativo Global, propuesto por el Papa Francisco, es un bálsamo en nuestra tarea educativa marianista. </a:t>
            </a:r>
          </a:p>
          <a:p>
            <a:pPr algn="just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Animar, estimular, dinamizar, entusiasmar, desafiar…</a:t>
            </a:r>
            <a:endParaRPr lang="es-MX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573178" y="5229200"/>
            <a:ext cx="8835190" cy="1080120"/>
          </a:xfrm>
        </p:spPr>
        <p:txBody>
          <a:bodyPr rtlCol="0">
            <a:normAutofit/>
          </a:bodyPr>
          <a:lstStyle/>
          <a:p>
            <a:pPr rtl="0"/>
            <a:r>
              <a:rPr lang="es-MX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Papa nos dice que “lo que está en crisis es nuestro modo de entender la realidad y de relacionarnos”</a:t>
            </a:r>
            <a:endParaRPr lang="es-ES" sz="3600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622" b="9622"/>
          <a:stretch/>
        </p:blipFill>
        <p:spPr>
          <a:xfrm>
            <a:off x="992435" y="1113022"/>
            <a:ext cx="3638453" cy="3750319"/>
          </a:xfrm>
        </p:spPr>
      </p:pic>
      <p:pic>
        <p:nvPicPr>
          <p:cNvPr id="3" name="Marcador de posición de imagen 2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5308" r="15308"/>
          <a:stretch/>
        </p:blipFill>
        <p:spPr>
          <a:xfrm>
            <a:off x="5530568" y="1113022"/>
            <a:ext cx="3638453" cy="3750319"/>
          </a:xfr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9747940" cy="1075904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Vivir las características de la educación marianista es caminar orientados por la meta que nos propone Francisco en el PEG</a:t>
            </a:r>
            <a:endParaRPr lang="es-ES" sz="3600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005716" y="1131790"/>
            <a:ext cx="2843992" cy="3750319"/>
          </a:xfrm>
        </p:spPr>
      </p:pic>
      <p:pic>
        <p:nvPicPr>
          <p:cNvPr id="8" name="Marcador de posición de imagen 7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6606454" y="1109743"/>
            <a:ext cx="2425779" cy="1649530"/>
          </a:xfrm>
        </p:spPr>
      </p:pic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/>
          <a:stretch/>
        </p:blipFill>
        <p:spPr>
          <a:xfrm>
            <a:off x="6579943" y="3203381"/>
            <a:ext cx="2478801" cy="1649530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7962" y="260648"/>
            <a:ext cx="5656076" cy="4191744"/>
          </a:xfrm>
        </p:spPr>
        <p:txBody>
          <a:bodyPr rtlCol="0">
            <a:normAutofit/>
          </a:bodyPr>
          <a:lstStyle/>
          <a:p>
            <a:pPr rtl="0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“Creemos que es posible responder al PEG (Colombia / Ecuador)”</a:t>
            </a: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“(estamos llamados) a responder con audacia al llamado del Papa y asumir con madurez los desafíos que se desprenden (...) del evangelio (Perú)”</a:t>
            </a: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“es una oportunidad para volver a la pasión original por la educación cristiana de las y los jóvenes (Chile)”</a:t>
            </a: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“es una oportunidad excelente para crecer juntos y fortalecernos… renunciando a algo de lo nuestro para formar parte de la misión de todos (Brasil”</a:t>
            </a: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“en primer lugar asumiendo el tema como un eje central (</a:t>
            </a:r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Argentina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)”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3A5BF8-D5B3-4347-9A58-8FD4DFDF9D4D}"/>
              </a:ext>
            </a:extLst>
          </p:cNvPr>
          <p:cNvSpPr txBox="1"/>
          <p:nvPr/>
        </p:nvSpPr>
        <p:spPr>
          <a:xfrm>
            <a:off x="2927648" y="552013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ESTAMOS COMPROMETIDOS CON EL EVANGELIO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>
              <a:spcBef>
                <a:spcPts val="1000"/>
              </a:spcBef>
              <a:spcAft>
                <a:spcPts val="1000"/>
              </a:spcAft>
            </a:pPr>
            <a:r>
              <a:rPr lang="es-MX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¿Cómo se ve el horizonte?</a:t>
            </a:r>
            <a:br>
              <a:rPr lang="es-MX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MX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¿qué desafíos encontramos?</a:t>
            </a:r>
            <a:endParaRPr lang="es-E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PE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“escuchar” y “priorizar”</a:t>
            </a:r>
            <a:r>
              <a:rPr lang="es-P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(discernir</a:t>
            </a:r>
            <a:r>
              <a:rPr lang="es-PE" sz="1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indent="0" rtl="0">
              <a:buNone/>
            </a:pPr>
            <a:endParaRPr lang="es-P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228600" algn="just" rtl="0">
              <a:spcBef>
                <a:spcPts val="1000"/>
              </a:spcBef>
              <a:spcAft>
                <a:spcPts val="1000"/>
              </a:spcAft>
            </a:pPr>
            <a:r>
              <a:rPr lang="es-MX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Poner a la persona como centro de nuestras tareas. </a:t>
            </a:r>
          </a:p>
          <a:p>
            <a:pPr indent="-228600" algn="just" rtl="0">
              <a:spcBef>
                <a:spcPts val="1000"/>
              </a:spcBef>
              <a:spcAft>
                <a:spcPts val="1000"/>
              </a:spcAft>
            </a:pPr>
            <a:r>
              <a:rPr lang="es-MX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Trabajar en red o, en lenguaje marianista, en comunidad. </a:t>
            </a:r>
          </a:p>
          <a:p>
            <a:pPr indent="-228600" algn="just" rtl="0">
              <a:spcBef>
                <a:spcPts val="1000"/>
              </a:spcBef>
              <a:spcAft>
                <a:spcPts val="1000"/>
              </a:spcAft>
            </a:pPr>
            <a:r>
              <a:rPr lang="es-MX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Plantearnos seriamente el cuidado de la casa común.</a:t>
            </a:r>
            <a:endParaRPr lang="es-MX" sz="2400" b="0" dirty="0">
              <a:effectLst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160</TotalTime>
  <Words>382</Words>
  <Application>Microsoft Office PowerPoint</Application>
  <PresentationFormat>Panorámica</PresentationFormat>
  <Paragraphs>24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Amiguitos 16x9</vt:lpstr>
      <vt:lpstr>Reflexiones sobre el Pacto Educativo Global y la Educación Marianista en América Latina</vt:lpstr>
      <vt:lpstr>Francisco nos propone el  Pacto Educativo Global</vt:lpstr>
      <vt:lpstr>El Papa nos dice que “lo que está en crisis es nuestro modo de entender la realidad y de relacionarnos”</vt:lpstr>
      <vt:lpstr>Vivir las características de la educación marianista es caminar orientados por la meta que nos propone Francisco en el PEG</vt:lpstr>
      <vt:lpstr> “Creemos que es posible responder al PEG (Colombia / Ecuador)”  “(estamos llamados) a responder con audacia al llamado del Papa y asumir con madurez los desafíos que se desprenden (...) del evangelio (Perú)”  “es una oportunidad para volver a la pasión original por la educación cristiana de las y los jóvenes (Chile)”  “es una oportunidad excelente para crecer juntos y fortalecernos… renunciando a algo de lo nuestro para formar parte de la misión de todos (Brasil”  “en primer lugar asumiendo el tema como un eje central (Argentina)”</vt:lpstr>
      <vt:lpstr>¿Cómo se ve el horizonte? ¿qué desafíos encontramos?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Reflexiones sobre el Pacto Educativo Global y la Educación Marianista en América Latina</dc:title>
  <dc:creator>Propietario</dc:creator>
  <cp:keywords/>
  <cp:lastModifiedBy>Propietario</cp:lastModifiedBy>
  <cp:revision>2</cp:revision>
  <dcterms:created xsi:type="dcterms:W3CDTF">2021-10-12T18:27:24Z</dcterms:created>
  <dcterms:modified xsi:type="dcterms:W3CDTF">2021-10-12T22:36:42Z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